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4" r:id="rId2"/>
    <p:sldId id="261" r:id="rId3"/>
    <p:sldId id="256" r:id="rId4"/>
    <p:sldId id="262" r:id="rId5"/>
    <p:sldId id="257" r:id="rId6"/>
    <p:sldId id="263" r:id="rId7"/>
    <p:sldId id="259" r:id="rId8"/>
    <p:sldId id="265" r:id="rId9"/>
    <p:sldId id="258" r:id="rId10"/>
    <p:sldId id="266" r:id="rId11"/>
    <p:sldId id="260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</p:embeddedFont>
    <p:embeddedFont>
      <p:font typeface="Open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ssional Characteristics" id="{4D89E1F2-4456-3949-9516-332CD5295CF6}">
          <p14:sldIdLst>
            <p14:sldId id="264"/>
            <p14:sldId id="261"/>
            <p14:sldId id="256"/>
            <p14:sldId id="262"/>
            <p14:sldId id="257"/>
            <p14:sldId id="263"/>
            <p14:sldId id="259"/>
            <p14:sldId id="265"/>
            <p14:sldId id="258"/>
            <p14:sldId id="266"/>
            <p14:sldId id="260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5B3"/>
    <a:srgbClr val="497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9" autoAdjust="0"/>
    <p:restoredTop sz="94564" autoAdjust="0"/>
  </p:normalViewPr>
  <p:slideViewPr>
    <p:cSldViewPr>
      <p:cViewPr varScale="1">
        <p:scale>
          <a:sx n="49" d="100"/>
          <a:sy n="49" d="100"/>
        </p:scale>
        <p:origin x="7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DFFE-69BF-1846-88B6-2805A887F07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3DDF2-E3B9-7E46-8A18-5B2EE10D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3DDF2-E3B9-7E46-8A18-5B2EE10D1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3DDF2-E3B9-7E46-8A18-5B2EE10D1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6639" y="3009900"/>
            <a:ext cx="1305576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9"/>
              </a:lnSpc>
            </a:pPr>
            <a:r>
              <a:rPr lang="en-US" sz="12048" dirty="0">
                <a:solidFill>
                  <a:srgbClr val="0665B3"/>
                </a:solidFill>
                <a:latin typeface="Open Sans Bold"/>
              </a:rPr>
              <a:t>MISSIONAL</a:t>
            </a:r>
          </a:p>
          <a:p>
            <a:pPr algn="ctr">
              <a:lnSpc>
                <a:spcPts val="6024"/>
              </a:lnSpc>
            </a:pPr>
            <a:r>
              <a:rPr lang="en-US" sz="12048" dirty="0" smtClean="0">
                <a:solidFill>
                  <a:srgbClr val="000000"/>
                </a:solidFill>
                <a:latin typeface="Open Sans"/>
              </a:rPr>
              <a:t>CHARACTERISTICS</a:t>
            </a:r>
            <a:endParaRPr lang="en-US" sz="12048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2169"/>
              </a:lnSpc>
            </a:pPr>
            <a:endParaRPr lang="en-US" sz="12048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71899" y="2019300"/>
            <a:ext cx="10058400" cy="1456684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71899" y="7048500"/>
            <a:ext cx="10058400" cy="1456684"/>
            <a:chOff x="0" y="0"/>
            <a:chExt cx="350774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7" name="TextBox 6"/>
          <p:cNvSpPr txBox="1"/>
          <p:nvPr/>
        </p:nvSpPr>
        <p:spPr>
          <a:xfrm>
            <a:off x="8382000" y="6330292"/>
            <a:ext cx="7923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665B3"/>
                </a:solidFill>
              </a:rPr>
              <a:t>o</a:t>
            </a:r>
            <a:r>
              <a:rPr lang="en-US" sz="8800" dirty="0" smtClean="0">
                <a:solidFill>
                  <a:srgbClr val="0665B3"/>
                </a:solidFill>
              </a:rPr>
              <a:t>f students</a:t>
            </a:r>
            <a:endParaRPr lang="en-US" sz="8800" dirty="0">
              <a:solidFill>
                <a:srgbClr val="0665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2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"/>
    </mc:Choice>
    <mc:Fallback>
      <p:transition spd="slow" advTm="2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94107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53" y="266700"/>
            <a:ext cx="1372609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9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75"/>
    </mc:Choice>
    <mc:Fallback>
      <p:transition spd="slow" advTm="12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2675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254487"/>
            <a:ext cx="18288000" cy="439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MISSIONS AND</a:t>
            </a:r>
            <a:br>
              <a:rPr lang="en-US" sz="8703" dirty="0">
                <a:solidFill>
                  <a:srgbClr val="000000"/>
                </a:solidFill>
                <a:latin typeface="Open Sans"/>
              </a:rPr>
            </a:br>
            <a:r>
              <a:rPr lang="en-US" sz="8703" dirty="0">
                <a:solidFill>
                  <a:srgbClr val="000000"/>
                </a:solidFill>
                <a:latin typeface="Open Sans"/>
              </a:rPr>
              <a:t>TELL ABOUT JESUS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6300" y="918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52"/>
    </mc:Choice>
    <mc:Fallback>
      <p:transition spd="slow" advTm="2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21720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94107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"/>
            <a:ext cx="15240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64"/>
    </mc:Choice>
    <mc:Fallback>
      <p:transition spd="slow" advTm="14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3621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5948" y="876300"/>
            <a:ext cx="10916103" cy="266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1017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14523" y="3105402"/>
            <a:ext cx="10916103" cy="1580898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342313"/>
            <a:ext cx="182880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FOR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 smtClean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55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MISSIONS</a:t>
            </a:r>
          </a:p>
          <a:p>
            <a:pPr algn="ctr">
              <a:lnSpc>
                <a:spcPts val="10304"/>
              </a:lnSpc>
            </a:pPr>
            <a:r>
              <a:rPr lang="en-US" sz="5500" dirty="0" smtClean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55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MISSIONS AND TELL ABOUT JESUS</a:t>
            </a:r>
          </a:p>
        </p:txBody>
      </p:sp>
      <p:pic>
        <p:nvPicPr>
          <p:cNvPr id="6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0" y="9321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45"/>
    </mc:Choice>
    <mc:Fallback>
      <p:transition spd="slow" advTm="19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711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6639" y="3009900"/>
            <a:ext cx="13055761" cy="3400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9"/>
              </a:lnSpc>
            </a:pPr>
            <a:r>
              <a:rPr lang="en-US" sz="12048" dirty="0" smtClean="0">
                <a:solidFill>
                  <a:srgbClr val="0665B3"/>
                </a:solidFill>
                <a:latin typeface="Open Sans Bold"/>
              </a:rPr>
              <a:t>MANDATE:</a:t>
            </a:r>
            <a:endParaRPr lang="en-US" sz="12048" dirty="0">
              <a:solidFill>
                <a:srgbClr val="0665B3"/>
              </a:solidFill>
              <a:latin typeface="Open Sans Bold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Open Sans"/>
              </a:rPr>
              <a:t>Make disciples of Jesus who live on mission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771899" y="2019300"/>
            <a:ext cx="10058400" cy="1456684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71899" y="7048500"/>
            <a:ext cx="10058400" cy="1456684"/>
            <a:chOff x="0" y="0"/>
            <a:chExt cx="350774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5469" y="8514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82"/>
    </mc:Choice>
    <mc:Fallback>
      <p:transition spd="slow" advTm="16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7"/>
        <p14:stopEvt time="16282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5948" y="876300"/>
            <a:ext cx="10916103" cy="266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1017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 algn="ctr">
              <a:lnSpc>
                <a:spcPts val="10376"/>
              </a:lnSpc>
            </a:pPr>
            <a:r>
              <a:rPr lang="en-US" sz="1017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14523" y="3105402"/>
            <a:ext cx="10916103" cy="1580898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342313"/>
            <a:ext cx="182880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 FOR MISSIONS</a:t>
            </a:r>
          </a:p>
          <a:p>
            <a:pPr algn="ctr">
              <a:lnSpc>
                <a:spcPts val="10304"/>
              </a:lnSpc>
            </a:pPr>
            <a:r>
              <a:rPr lang="en-US" sz="5500" dirty="0" smtClean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55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MISSIONS</a:t>
            </a:r>
          </a:p>
          <a:p>
            <a:pPr algn="ctr">
              <a:lnSpc>
                <a:spcPts val="10304"/>
              </a:lnSpc>
            </a:pPr>
            <a:r>
              <a:rPr lang="en-US" sz="5500" dirty="0" smtClean="0">
                <a:solidFill>
                  <a:srgbClr val="0665B3"/>
                </a:solidFill>
                <a:latin typeface="Open Sans Bold"/>
              </a:rPr>
              <a:t>DO</a:t>
            </a:r>
            <a:r>
              <a:rPr lang="en-US" sz="55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500" dirty="0">
                <a:solidFill>
                  <a:srgbClr val="000000"/>
                </a:solidFill>
                <a:latin typeface="Open Sans"/>
              </a:rPr>
              <a:t>MISSIONS AND TELL ABOUT JESUS</a:t>
            </a:r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962581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05"/>
    </mc:Choice>
    <mc:Fallback>
      <p:transition spd="slow" advTm="2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27005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" y="-30587"/>
            <a:ext cx="18288000" cy="10287000"/>
          </a:xfrm>
          <a:prstGeom prst="rect">
            <a:avLst/>
          </a:prstGeom>
        </p:spPr>
      </p:pic>
      <p:pic>
        <p:nvPicPr>
          <p:cNvPr id="3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1963" y="9982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13" y="-365974"/>
            <a:ext cx="154305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1"/>
    </mc:Choice>
    <mc:Fallback>
      <p:transition spd="slow" advTm="8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8241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629574" y="4254487"/>
            <a:ext cx="13028853" cy="38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>
                <a:solidFill>
                  <a:srgbClr val="0665B3"/>
                </a:solidFill>
                <a:latin typeface="Open Sans Bold"/>
              </a:rPr>
              <a:t>LEARN</a:t>
            </a:r>
            <a:r>
              <a:rPr lang="en-US" sz="8703">
                <a:solidFill>
                  <a:srgbClr val="000000"/>
                </a:solidFill>
                <a:latin typeface="Open Sans"/>
              </a:rPr>
              <a:t> ABOUT MISSIONS</a:t>
            </a:r>
          </a:p>
          <a:p>
            <a:pPr algn="ctr">
              <a:lnSpc>
                <a:spcPts val="16015"/>
              </a:lnSpc>
            </a:pPr>
            <a:endParaRPr lang="en-US" sz="8703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5350" y="849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54"/>
    </mc:Choice>
    <mc:Fallback>
      <p:transition spd="slow" advTm="1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6554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94869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464058"/>
            <a:ext cx="12033504" cy="85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40"/>
    </mc:Choice>
    <mc:Fallback>
      <p:transition spd="slow" advTm="1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654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254487"/>
            <a:ext cx="18288000" cy="387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PRAY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FOR MISSIONS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9029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04"/>
    </mc:Choice>
    <mc:Fallback>
      <p:transition spd="slow" advTm="1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4515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9334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9050"/>
            <a:ext cx="14001750" cy="93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7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19"/>
    </mc:Choice>
    <mc:Fallback>
      <p:transition spd="slow" advTm="15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  <p14:stopEvt time="159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9000"/>
          </a:blip>
          <a:srcRect l="7652" t="2607" r="6377" b="797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867" y="521633"/>
            <a:ext cx="6830957" cy="8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665B3"/>
                </a:solidFill>
                <a:latin typeface="Open Sans Bold"/>
              </a:rPr>
              <a:t>MISSIONAL</a:t>
            </a:r>
            <a:r>
              <a:rPr lang="en-US" sz="3302" dirty="0">
                <a:solidFill>
                  <a:srgbClr val="0665B3"/>
                </a:solidFill>
                <a:latin typeface="Open Sans"/>
              </a:rPr>
              <a:t> </a:t>
            </a:r>
          </a:p>
          <a:p>
            <a:pPr>
              <a:lnSpc>
                <a:spcPts val="3368"/>
              </a:lnSpc>
            </a:pPr>
            <a:r>
              <a:rPr lang="en-US" sz="3302" dirty="0">
                <a:solidFill>
                  <a:srgbClr val="000000"/>
                </a:solidFill>
                <a:latin typeface="Open Sans"/>
              </a:rPr>
              <a:t>CHARACTERISTICS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107518"/>
            <a:ext cx="3913235" cy="684603"/>
            <a:chOff x="0" y="0"/>
            <a:chExt cx="350774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665B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95772" y="4254487"/>
            <a:ext cx="10496457" cy="38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5"/>
              </a:lnSpc>
            </a:pPr>
            <a:r>
              <a:rPr lang="en-US" sz="8703" dirty="0">
                <a:solidFill>
                  <a:srgbClr val="0665B3"/>
                </a:solidFill>
                <a:latin typeface="Open Sans Bold"/>
              </a:rPr>
              <a:t>SUPPORT</a:t>
            </a:r>
            <a:r>
              <a:rPr lang="en-US" sz="8703" dirty="0">
                <a:solidFill>
                  <a:srgbClr val="000000"/>
                </a:solidFill>
                <a:latin typeface="Open Sans"/>
              </a:rPr>
              <a:t> MISSIONS</a:t>
            </a:r>
          </a:p>
          <a:p>
            <a:pPr algn="ctr">
              <a:lnSpc>
                <a:spcPts val="16015"/>
              </a:lnSpc>
            </a:pPr>
            <a:endParaRPr lang="en-US" sz="8703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925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6"/>
    </mc:Choice>
    <mc:Fallback>
      <p:transition spd="slow" advTm="1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7296" objId="6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62</Words>
  <Application>Microsoft Office PowerPoint</Application>
  <PresentationFormat>Custom</PresentationFormat>
  <Paragraphs>31</Paragraphs>
  <Slides>13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ML_All_slide</dc:title>
  <dc:creator>Smith, Joye</dc:creator>
  <cp:lastModifiedBy>Keller, Heather</cp:lastModifiedBy>
  <cp:revision>19</cp:revision>
  <dcterms:created xsi:type="dcterms:W3CDTF">2006-08-16T00:00:00Z</dcterms:created>
  <dcterms:modified xsi:type="dcterms:W3CDTF">2020-09-08T22:06:01Z</dcterms:modified>
  <dc:identifier>DAEB_AKlKWg</dc:identifier>
</cp:coreProperties>
</file>