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9" r:id="rId5"/>
    <p:sldId id="258" r:id="rId6"/>
    <p:sldId id="260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</p:embeddedFont>
    <p:embeddedFont>
      <p:font typeface="Open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ssional Characteristics" id="{4D89E1F2-4456-3949-9516-332CD5295CF6}">
          <p14:sldIdLst>
            <p14:sldId id="261"/>
            <p14:sldId id="256"/>
            <p14:sldId id="257"/>
            <p14:sldId id="259"/>
            <p14:sldId id="258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7" autoAdjust="0"/>
    <p:restoredTop sz="94564" autoAdjust="0"/>
  </p:normalViewPr>
  <p:slideViewPr>
    <p:cSldViewPr>
      <p:cViewPr varScale="1">
        <p:scale>
          <a:sx n="58" d="100"/>
          <a:sy n="58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DFFE-69BF-1846-88B6-2805A887F07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3DDF2-E3B9-7E46-8A18-5B2EE10D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3DDF2-E3B9-7E46-8A18-5B2EE10D1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3DDF2-E3B9-7E46-8A18-5B2EE10D1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6639" y="3009900"/>
            <a:ext cx="1305576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9"/>
              </a:lnSpc>
            </a:pPr>
            <a:r>
              <a:rPr lang="en-US" sz="12048" dirty="0">
                <a:solidFill>
                  <a:srgbClr val="0665B3"/>
                </a:solidFill>
                <a:latin typeface="Open Sans Bold"/>
              </a:rPr>
              <a:t>MISSIONAL</a:t>
            </a:r>
          </a:p>
          <a:p>
            <a:pPr algn="ctr">
              <a:lnSpc>
                <a:spcPts val="6024"/>
              </a:lnSpc>
            </a:pPr>
            <a:r>
              <a:rPr lang="en-US" sz="12048" dirty="0">
                <a:solidFill>
                  <a:srgbClr val="000000"/>
                </a:solidFill>
                <a:latin typeface="Open Sans"/>
              </a:rPr>
              <a:t>CHARACTERISTICS</a:t>
            </a:r>
          </a:p>
          <a:p>
            <a:pPr algn="ctr">
              <a:lnSpc>
                <a:spcPts val="22169"/>
              </a:lnSpc>
            </a:pPr>
            <a:endParaRPr lang="en-US" sz="12048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71899" y="2019300"/>
            <a:ext cx="10058400" cy="1456684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71899" y="7048500"/>
            <a:ext cx="10058400" cy="1456684"/>
            <a:chOff x="0" y="0"/>
            <a:chExt cx="350774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9719" y="8351991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B91A5B-CF3E-4AA1-BD5B-A3C351CB221B}"/>
              </a:ext>
            </a:extLst>
          </p:cNvPr>
          <p:cNvSpPr txBox="1"/>
          <p:nvPr/>
        </p:nvSpPr>
        <p:spPr>
          <a:xfrm>
            <a:off x="8382000" y="6330292"/>
            <a:ext cx="7923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0665B3"/>
                </a:solidFill>
              </a:rPr>
              <a:t>of children</a:t>
            </a:r>
            <a:endParaRPr lang="en-US" sz="8800" dirty="0">
              <a:solidFill>
                <a:srgbClr val="0665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5948" y="876300"/>
            <a:ext cx="10916103" cy="266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1017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14523" y="3105402"/>
            <a:ext cx="10916103" cy="1580898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342313"/>
            <a:ext cx="182880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FOR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MISSIONS AND TELL ABOUT JESUS</a:t>
            </a:r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7774" y="93720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629574" y="4254487"/>
            <a:ext cx="13028853" cy="38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7518451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21633"/>
            <a:ext cx="5413848" cy="4059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6020992"/>
            <a:ext cx="5618824" cy="42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254487"/>
            <a:ext cx="18288000" cy="387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FOR MISSIONS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752370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266700"/>
            <a:ext cx="3449407" cy="4441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0" y="6488868"/>
            <a:ext cx="6762750" cy="32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95772" y="4254487"/>
            <a:ext cx="10496457" cy="38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MISSIONS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7518451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6700"/>
            <a:ext cx="5821680" cy="436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7" y="6279345"/>
            <a:ext cx="6573176" cy="3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254487"/>
            <a:ext cx="18288000" cy="439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MISSIONS AND</a:t>
            </a:r>
            <a:br>
              <a:rPr lang="en-US" sz="8703" dirty="0">
                <a:solidFill>
                  <a:srgbClr val="000000"/>
                </a:solidFill>
                <a:latin typeface="Open Sans"/>
              </a:rPr>
            </a:br>
            <a:r>
              <a:rPr lang="en-US" sz="8703" dirty="0">
                <a:solidFill>
                  <a:srgbClr val="000000"/>
                </a:solidFill>
                <a:latin typeface="Open Sans"/>
              </a:rPr>
              <a:t>TELL ABOUT JESUS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8036667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3429556"/>
            <a:ext cx="3617526" cy="604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7620"/>
            <a:ext cx="5296372" cy="40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5948" y="876300"/>
            <a:ext cx="10916103" cy="266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1017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14523" y="3105402"/>
            <a:ext cx="10916103" cy="1580898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342313"/>
            <a:ext cx="182880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FOR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MISSIONS AND TELL ABOUT JESUS</a:t>
            </a:r>
          </a:p>
        </p:txBody>
      </p:sp>
      <p:pic>
        <p:nvPicPr>
          <p:cNvPr id="6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7774" y="9378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</Words>
  <Application>Microsoft Office PowerPoint</Application>
  <PresentationFormat>Custom</PresentationFormat>
  <Paragraphs>29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Sans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ML_All_slide</dc:title>
  <dc:creator>Smith, Joye</dc:creator>
  <cp:lastModifiedBy>Keller, Heather</cp:lastModifiedBy>
  <cp:revision>13</cp:revision>
  <dcterms:created xsi:type="dcterms:W3CDTF">2006-08-16T00:00:00Z</dcterms:created>
  <dcterms:modified xsi:type="dcterms:W3CDTF">2023-03-07T16:59:53Z</dcterms:modified>
  <dc:identifier>DAEB_AKlKWg</dc:identifier>
</cp:coreProperties>
</file>